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One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‘Language’ is the answer to the third question: what do we assess?</a:t>
            </a:r>
          </a:p>
          <a:p>
            <a:r>
              <a:rPr lang="en-US" dirty="0" smtClean="0"/>
              <a:t>Four major skills in communicating through language are often broadly defined as listening, speaking, reading and writing. Ways of assessing performance in these skills may take various forms of tests.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8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skills forms of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Listening comprehension</a:t>
            </a:r>
          </a:p>
          <a:p>
            <a:r>
              <a:rPr lang="en-US" dirty="0" smtClean="0"/>
              <a:t>2. Testing of the speaking ability</a:t>
            </a:r>
          </a:p>
          <a:p>
            <a:r>
              <a:rPr lang="en-US" dirty="0" smtClean="0"/>
              <a:t>3. Reading comprehension</a:t>
            </a:r>
          </a:p>
          <a:p>
            <a:r>
              <a:rPr lang="en-US" dirty="0" smtClean="0"/>
              <a:t>4. Testing of the writing 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9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the fourth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to determine when to assess, as it is important to determine how and what to assess. </a:t>
            </a:r>
          </a:p>
          <a:p>
            <a:r>
              <a:rPr lang="en-US" dirty="0" smtClean="0"/>
              <a:t>Assessment can be introduced at different stages of a course of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9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assessment throughout </a:t>
            </a:r>
            <a:br>
              <a:rPr lang="en-US" dirty="0" smtClean="0"/>
            </a:br>
            <a:r>
              <a:rPr lang="en-US" dirty="0" smtClean="0"/>
              <a:t>a course of study: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Terminal or final assessment: it takes place at the end of a predetermined period or unit. </a:t>
            </a:r>
          </a:p>
          <a:p>
            <a:r>
              <a:rPr lang="en-US" dirty="0" smtClean="0"/>
              <a:t>2. Periodic assessment: it measures levels of achievement reached at predetermined intervals throughout the course.</a:t>
            </a:r>
          </a:p>
          <a:p>
            <a:r>
              <a:rPr lang="en-US" dirty="0" smtClean="0"/>
              <a:t>3. Continuous assessment: it is given to have a continuous updating of judgment about a student’s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65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One (continued)</vt:lpstr>
      <vt:lpstr>Language skills forms of tests</vt:lpstr>
      <vt:lpstr>Answer to the fourth question</vt:lpstr>
      <vt:lpstr>Types of assessment throughout  a course of study: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(continued)</dc:title>
  <dc:creator>Balqis</dc:creator>
  <cp:lastModifiedBy>Balqis</cp:lastModifiedBy>
  <cp:revision>3</cp:revision>
  <dcterms:created xsi:type="dcterms:W3CDTF">2006-08-16T00:00:00Z</dcterms:created>
  <dcterms:modified xsi:type="dcterms:W3CDTF">2018-10-30T07:08:36Z</dcterms:modified>
</cp:coreProperties>
</file>